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3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5289D-B8CC-4CC7-AD0D-B0F7CC5F2C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B02DAF-541F-43A1-A727-558E8DF7B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696C5-EBDB-4B05-982A-11BDC198E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A11D-867D-47BB-82F3-B458389C649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657F8-4C08-4EF8-BD8C-0298EFC75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F0EE2-11AA-4A47-B869-2D61F225D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8028-9C29-48F1-81A1-5212E1B0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68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CA5D5-617F-4C46-BE72-B28BDC31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37074C-59C1-4018-A007-A364295C4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FFC25-57C7-41D2-88FD-F8F3EC949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A11D-867D-47BB-82F3-B458389C649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40B9B-33A3-4E0D-93FD-AE8BF3D35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CFE29-71E6-40DE-9AF4-D8E848F71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8028-9C29-48F1-81A1-5212E1B0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8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5E9C8D-3BC2-4ECE-98F9-6A23E643E4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FD562-1654-4A12-A3E8-96E37C973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0DF26-F40F-40A8-9C9E-D977FEF6E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A11D-867D-47BB-82F3-B458389C649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E0707-60DE-4FCF-B2C6-3BDD8F276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83769-F007-4D87-B8FB-DFDD4206B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8028-9C29-48F1-81A1-5212E1B0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07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C25F8-74BF-4041-89B5-B2539DD3B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27670-3096-449A-9A1F-FDD15F61E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AE20B-C63F-4AAF-A0A5-46EBB3941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A11D-867D-47BB-82F3-B458389C649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4217F-B666-4876-AD23-EED9670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A04C0-3365-4CA4-B3A3-165257821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8028-9C29-48F1-81A1-5212E1B0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9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E37B3-BE63-4C52-BC7A-54F94B5E9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211F56-C1DC-4570-896B-774C87DE3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0AC3C-D9E7-4C7A-AFA9-7B1738DDD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A11D-867D-47BB-82F3-B458389C649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3B082-FABA-4358-8E05-04B6EA179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9A1D5-47F2-489C-90D9-19A0AEFD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8028-9C29-48F1-81A1-5212E1B0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3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12D0C-8F95-4850-8C85-4B947656A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FBD08-F84F-4521-9FD1-580474524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70E11F-4DD4-4C77-A840-1B382D0DF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3708C-EF7E-44F0-B2E3-698772518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A11D-867D-47BB-82F3-B458389C649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B543F-6600-42EB-B617-2EFF87626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731DDE-F4F2-4822-9645-DF3B337CF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8028-9C29-48F1-81A1-5212E1B0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4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3E408-6BF2-400A-9FAC-D8CDDDD25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55D47-6B23-4C32-A6BF-6DD12C202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22E619-650C-41C3-8EAC-A3DAB3BC44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53F37A-40B5-48E3-B7DB-49DAB2BA1A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78545C-D33A-42D6-92BB-A5B765FAFA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75FDAA-31C4-43B8-9377-BD73F9B60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A11D-867D-47BB-82F3-B458389C649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2F4D8D-7A05-407F-8271-60FB1342F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CE316F-DC01-4F84-B243-D494BBF92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8028-9C29-48F1-81A1-5212E1B0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7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73DAD-4B89-4070-8290-EC0FBBDF1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F8E358-1BA8-4BE8-B014-E6B6F23C7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A11D-867D-47BB-82F3-B458389C649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55EE95-1BAC-47BA-9828-AB90D2A90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DC1F48-2D9A-4F8A-A64B-6D2207802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8028-9C29-48F1-81A1-5212E1B0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1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BF6A96-931A-4260-8FB4-C796D717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A11D-867D-47BB-82F3-B458389C649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2C4463-2F98-46AD-B477-0C3BB600E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5B5B7-27F0-4CC1-9E5F-FEDEB2CE9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8028-9C29-48F1-81A1-5212E1B0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29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FCB3F-A101-401F-B6AB-4BEBEA8CC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A9383-3D9F-4BA0-A4A5-4B0C67141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48FA32-A0AA-4E82-94E7-275888762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0AA1E-8EF0-4B06-9CB6-1E2985541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A11D-867D-47BB-82F3-B458389C649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1B490-EB0E-4743-9460-527D88645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93734-7AFE-4933-B56E-73D56DC7F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8028-9C29-48F1-81A1-5212E1B0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4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0C754-7534-4D0F-A6FC-3D1873473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9B5030-5BF1-4246-AC8B-F1985861A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9D432-6F4C-4A4D-8D6D-FCDEC6A59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EF558-6D05-41B2-95F3-01D660810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A11D-867D-47BB-82F3-B458389C649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79986-8301-4885-9DCF-33C30415B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57547-DC33-425D-910D-A99C7ECE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8028-9C29-48F1-81A1-5212E1B0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7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465DDC-AB8A-4DAD-B0E3-8DFCA31B1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07AB8-C49E-4F0F-808A-21EB5A821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94EB0-FE44-4B0B-9142-6211637F85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6A11D-867D-47BB-82F3-B458389C649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D70EC-DF83-4C25-B382-4444608469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3BDAB-C706-4A25-9A6D-81A05827F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B8028-9C29-48F1-81A1-5212E1B0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8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F19565F-07D1-4E19-97DB-F7CC8BB8ED15}"/>
              </a:ext>
            </a:extLst>
          </p:cNvPr>
          <p:cNvSpPr/>
          <p:nvPr/>
        </p:nvSpPr>
        <p:spPr>
          <a:xfrm>
            <a:off x="7579105" y="1621465"/>
            <a:ext cx="2009554" cy="361507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63BA8E-9EB4-431B-88BD-425DBB7CD814}"/>
              </a:ext>
            </a:extLst>
          </p:cNvPr>
          <p:cNvSpPr txBox="1"/>
          <p:nvPr/>
        </p:nvSpPr>
        <p:spPr>
          <a:xfrm flipH="1">
            <a:off x="7899676" y="3105834"/>
            <a:ext cx="136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experiment chamber*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3EA1176-9083-4761-8D24-0AFD282E2F07}"/>
              </a:ext>
            </a:extLst>
          </p:cNvPr>
          <p:cNvSpPr/>
          <p:nvPr/>
        </p:nvSpPr>
        <p:spPr>
          <a:xfrm>
            <a:off x="10267840" y="2452785"/>
            <a:ext cx="1329070" cy="1484369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EC0799-5E59-4E03-83CB-E26A7664611C}"/>
              </a:ext>
            </a:extLst>
          </p:cNvPr>
          <p:cNvSpPr txBox="1"/>
          <p:nvPr/>
        </p:nvSpPr>
        <p:spPr>
          <a:xfrm>
            <a:off x="10267840" y="2733304"/>
            <a:ext cx="1329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waste gas abatement</a:t>
            </a:r>
          </a:p>
          <a:p>
            <a:pPr algn="ctr"/>
            <a:r>
              <a:rPr lang="en-US" dirty="0"/>
              <a:t>(burner)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484C5D-E785-4F9E-B29A-2D2B3E823BA5}"/>
              </a:ext>
            </a:extLst>
          </p:cNvPr>
          <p:cNvSpPr txBox="1"/>
          <p:nvPr/>
        </p:nvSpPr>
        <p:spPr>
          <a:xfrm>
            <a:off x="10177086" y="1006757"/>
            <a:ext cx="14991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building’s</a:t>
            </a:r>
          </a:p>
          <a:p>
            <a:pPr algn="ctr"/>
            <a:r>
              <a:rPr lang="en-US" dirty="0"/>
              <a:t>exterior</a:t>
            </a:r>
          </a:p>
          <a:p>
            <a:pPr algn="ctr"/>
            <a:r>
              <a:rPr lang="en-US" dirty="0"/>
              <a:t>exhaust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97F526-2559-4EB5-A60A-7FB841BD5F7C}"/>
              </a:ext>
            </a:extLst>
          </p:cNvPr>
          <p:cNvSpPr txBox="1"/>
          <p:nvPr/>
        </p:nvSpPr>
        <p:spPr>
          <a:xfrm>
            <a:off x="302412" y="3731791"/>
            <a:ext cx="1212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 gas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C0B4C6-37EA-4D1C-9586-1E4DD1A7696A}"/>
              </a:ext>
            </a:extLst>
          </p:cNvPr>
          <p:cNvSpPr txBox="1"/>
          <p:nvPr/>
        </p:nvSpPr>
        <p:spPr>
          <a:xfrm>
            <a:off x="470883" y="5095828"/>
            <a:ext cx="1058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other gas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713A1B-0478-49E2-B5B1-9E1DC9EA6A68}"/>
              </a:ext>
            </a:extLst>
          </p:cNvPr>
          <p:cNvSpPr txBox="1"/>
          <p:nvPr/>
        </p:nvSpPr>
        <p:spPr>
          <a:xfrm>
            <a:off x="614992" y="2190419"/>
            <a:ext cx="98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inert gas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BA6B9E-B26C-4ABB-AD0C-2F241DDAD3D2}"/>
              </a:ext>
            </a:extLst>
          </p:cNvPr>
          <p:cNvSpPr txBox="1"/>
          <p:nvPr/>
        </p:nvSpPr>
        <p:spPr>
          <a:xfrm>
            <a:off x="1236052" y="2714685"/>
            <a:ext cx="10786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isolation/</a:t>
            </a:r>
          </a:p>
          <a:p>
            <a:pPr algn="ctr"/>
            <a:r>
              <a:rPr lang="en-US" dirty="0"/>
              <a:t>bypass</a:t>
            </a:r>
          </a:p>
          <a:p>
            <a:pPr algn="ctr"/>
            <a:r>
              <a:rPr lang="en-US" dirty="0"/>
              <a:t>valve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82C388B-A5C4-4876-A07D-884BCE7E53B6}"/>
              </a:ext>
            </a:extLst>
          </p:cNvPr>
          <p:cNvGrpSpPr/>
          <p:nvPr/>
        </p:nvGrpSpPr>
        <p:grpSpPr>
          <a:xfrm>
            <a:off x="1597585" y="3613986"/>
            <a:ext cx="355564" cy="507834"/>
            <a:chOff x="3056091" y="2873286"/>
            <a:chExt cx="355564" cy="507834"/>
          </a:xfrm>
        </p:grpSpPr>
        <p:sp>
          <p:nvSpPr>
            <p:cNvPr id="24" name="Flowchart: Collate 23">
              <a:extLst>
                <a:ext uri="{FF2B5EF4-FFF2-40B4-BE49-F238E27FC236}">
                  <a16:creationId xmlns:a16="http://schemas.microsoft.com/office/drawing/2014/main" id="{2901D3EC-5DBC-4325-BCCE-3EB0A32847F0}"/>
                </a:ext>
              </a:extLst>
            </p:cNvPr>
            <p:cNvSpPr/>
            <p:nvPr/>
          </p:nvSpPr>
          <p:spPr>
            <a:xfrm>
              <a:off x="3056091" y="3011788"/>
              <a:ext cx="355564" cy="369332"/>
            </a:xfrm>
            <a:prstGeom prst="flowChartCollat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DE13112-60FC-4E06-944E-E7AEC5F53CAD}"/>
                </a:ext>
              </a:extLst>
            </p:cNvPr>
            <p:cNvSpPr/>
            <p:nvPr/>
          </p:nvSpPr>
          <p:spPr>
            <a:xfrm>
              <a:off x="3056091" y="3011788"/>
              <a:ext cx="355564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C93E342-9C1A-4D18-8C0D-DF8E918A9D16}"/>
                </a:ext>
              </a:extLst>
            </p:cNvPr>
            <p:cNvCxnSpPr/>
            <p:nvPr/>
          </p:nvCxnSpPr>
          <p:spPr>
            <a:xfrm>
              <a:off x="3233873" y="2873286"/>
              <a:ext cx="0" cy="1385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09C188B-0F2C-434A-9FE2-44B77F6890F1}"/>
                </a:ext>
              </a:extLst>
            </p:cNvPr>
            <p:cNvCxnSpPr/>
            <p:nvPr/>
          </p:nvCxnSpPr>
          <p:spPr>
            <a:xfrm>
              <a:off x="3099194" y="2873286"/>
              <a:ext cx="2693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D02D25C-5CD9-4501-8302-D0F9F89C3544}"/>
              </a:ext>
            </a:extLst>
          </p:cNvPr>
          <p:cNvCxnSpPr>
            <a:stCxn id="8" idx="0"/>
            <a:endCxn id="10" idx="2"/>
          </p:cNvCxnSpPr>
          <p:nvPr/>
        </p:nvCxnSpPr>
        <p:spPr>
          <a:xfrm flipH="1" flipV="1">
            <a:off x="10926682" y="1930087"/>
            <a:ext cx="5693" cy="52269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9D61937-AA54-4B11-B778-278EF077BFA4}"/>
              </a:ext>
            </a:extLst>
          </p:cNvPr>
          <p:cNvGrpSpPr/>
          <p:nvPr/>
        </p:nvGrpSpPr>
        <p:grpSpPr>
          <a:xfrm>
            <a:off x="6550023" y="3591876"/>
            <a:ext cx="355564" cy="507834"/>
            <a:chOff x="3056091" y="2873286"/>
            <a:chExt cx="355564" cy="507834"/>
          </a:xfrm>
        </p:grpSpPr>
        <p:sp>
          <p:nvSpPr>
            <p:cNvPr id="56" name="Flowchart: Collate 55">
              <a:extLst>
                <a:ext uri="{FF2B5EF4-FFF2-40B4-BE49-F238E27FC236}">
                  <a16:creationId xmlns:a16="http://schemas.microsoft.com/office/drawing/2014/main" id="{930F1AF2-B8FE-48C7-8AFD-164FE06174E0}"/>
                </a:ext>
              </a:extLst>
            </p:cNvPr>
            <p:cNvSpPr/>
            <p:nvPr/>
          </p:nvSpPr>
          <p:spPr>
            <a:xfrm>
              <a:off x="3056091" y="3011788"/>
              <a:ext cx="355564" cy="369332"/>
            </a:xfrm>
            <a:prstGeom prst="flowChartCollat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5209A750-2C68-4959-8C13-B577C8BD9084}"/>
                </a:ext>
              </a:extLst>
            </p:cNvPr>
            <p:cNvSpPr/>
            <p:nvPr/>
          </p:nvSpPr>
          <p:spPr>
            <a:xfrm>
              <a:off x="3056091" y="3011788"/>
              <a:ext cx="355564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659B1E1E-174F-4C38-BD6C-30FACF8B71D6}"/>
                </a:ext>
              </a:extLst>
            </p:cNvPr>
            <p:cNvCxnSpPr/>
            <p:nvPr/>
          </p:nvCxnSpPr>
          <p:spPr>
            <a:xfrm>
              <a:off x="3233873" y="2873286"/>
              <a:ext cx="0" cy="1385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B8852A4D-E6C6-4E46-8C14-D427F3D8846B}"/>
                </a:ext>
              </a:extLst>
            </p:cNvPr>
            <p:cNvCxnSpPr/>
            <p:nvPr/>
          </p:nvCxnSpPr>
          <p:spPr>
            <a:xfrm>
              <a:off x="3099194" y="2873286"/>
              <a:ext cx="2693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F1CF4D44-C4B6-4FE8-B3F9-1F9E05B79B68}"/>
              </a:ext>
            </a:extLst>
          </p:cNvPr>
          <p:cNvSpPr txBox="1"/>
          <p:nvPr/>
        </p:nvSpPr>
        <p:spPr>
          <a:xfrm>
            <a:off x="5487369" y="2976136"/>
            <a:ext cx="721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check</a:t>
            </a:r>
          </a:p>
          <a:p>
            <a:pPr algn="ctr"/>
            <a:r>
              <a:rPr lang="en-US" dirty="0"/>
              <a:t>valve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3E6D7A3-34C7-49C5-B216-E034B83467E5}"/>
              </a:ext>
            </a:extLst>
          </p:cNvPr>
          <p:cNvGrpSpPr/>
          <p:nvPr/>
        </p:nvGrpSpPr>
        <p:grpSpPr>
          <a:xfrm>
            <a:off x="5777383" y="3661358"/>
            <a:ext cx="369332" cy="507372"/>
            <a:chOff x="7763738" y="6169342"/>
            <a:chExt cx="369332" cy="507372"/>
          </a:xfrm>
        </p:grpSpPr>
        <p:sp>
          <p:nvSpPr>
            <p:cNvPr id="72" name="Teardrop 71">
              <a:extLst>
                <a:ext uri="{FF2B5EF4-FFF2-40B4-BE49-F238E27FC236}">
                  <a16:creationId xmlns:a16="http://schemas.microsoft.com/office/drawing/2014/main" id="{4DCAFB3D-B77B-4888-9982-D966F969D2E4}"/>
                </a:ext>
              </a:extLst>
            </p:cNvPr>
            <p:cNvSpPr/>
            <p:nvPr/>
          </p:nvSpPr>
          <p:spPr>
            <a:xfrm rot="13518120">
              <a:off x="7770622" y="6235787"/>
              <a:ext cx="355564" cy="369332"/>
            </a:xfrm>
            <a:prstGeom prst="teardrop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734F67A5-C53B-41D4-A86B-BEE9ACDAF0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14666" y="6169342"/>
              <a:ext cx="133738" cy="1298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BB70B2C-A360-4C80-BA77-0A5157649D38}"/>
                </a:ext>
              </a:extLst>
            </p:cNvPr>
            <p:cNvCxnSpPr>
              <a:cxnSpLocks/>
            </p:cNvCxnSpPr>
            <p:nvPr/>
          </p:nvCxnSpPr>
          <p:spPr>
            <a:xfrm>
              <a:off x="7814666" y="6546825"/>
              <a:ext cx="133738" cy="1298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D05129D-9B90-410C-9CA4-CB41AA3EB88C}"/>
              </a:ext>
            </a:extLst>
          </p:cNvPr>
          <p:cNvCxnSpPr>
            <a:cxnSpLocks/>
          </p:cNvCxnSpPr>
          <p:nvPr/>
        </p:nvCxnSpPr>
        <p:spPr>
          <a:xfrm flipH="1">
            <a:off x="1775367" y="6400865"/>
            <a:ext cx="91700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7B8A637-FB65-4EAA-AA06-62BB9B0FA454}"/>
              </a:ext>
            </a:extLst>
          </p:cNvPr>
          <p:cNvCxnSpPr>
            <a:cxnSpLocks/>
            <a:stCxn id="57" idx="3"/>
          </p:cNvCxnSpPr>
          <p:nvPr/>
        </p:nvCxnSpPr>
        <p:spPr>
          <a:xfrm flipV="1">
            <a:off x="6905587" y="3909982"/>
            <a:ext cx="673518" cy="50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430172DE-5215-4EDA-B0FC-3CF88C5FFA47}"/>
              </a:ext>
            </a:extLst>
          </p:cNvPr>
          <p:cNvCxnSpPr>
            <a:cxnSpLocks/>
            <a:stCxn id="72" idx="3"/>
            <a:endCxn id="57" idx="1"/>
          </p:cNvCxnSpPr>
          <p:nvPr/>
        </p:nvCxnSpPr>
        <p:spPr>
          <a:xfrm>
            <a:off x="6143289" y="3909982"/>
            <a:ext cx="406734" cy="50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F9F31A1-5D44-4E8E-AA85-5C5ED19919D0}"/>
              </a:ext>
            </a:extLst>
          </p:cNvPr>
          <p:cNvCxnSpPr>
            <a:cxnSpLocks/>
            <a:stCxn id="25" idx="3"/>
            <a:endCxn id="128" idx="7"/>
          </p:cNvCxnSpPr>
          <p:nvPr/>
        </p:nvCxnSpPr>
        <p:spPr>
          <a:xfrm flipV="1">
            <a:off x="1953149" y="3927721"/>
            <a:ext cx="2222849" cy="94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F5ED8DF1-CD96-4552-B1AA-A6AE45973391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9588659" y="3194969"/>
            <a:ext cx="67918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8F7B2F69-2BFB-4B8C-A327-9D23780408A1}"/>
              </a:ext>
            </a:extLst>
          </p:cNvPr>
          <p:cNvCxnSpPr>
            <a:cxnSpLocks/>
          </p:cNvCxnSpPr>
          <p:nvPr/>
        </p:nvCxnSpPr>
        <p:spPr>
          <a:xfrm>
            <a:off x="6727805" y="4102321"/>
            <a:ext cx="0" cy="22985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A8CAE6A-7E9C-4BFF-97BF-6EFE34111AA3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10932375" y="3937154"/>
            <a:ext cx="13045" cy="24637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AF3B5CAC-15A9-414C-A55F-61C7DA404326}"/>
              </a:ext>
            </a:extLst>
          </p:cNvPr>
          <p:cNvCxnSpPr>
            <a:cxnSpLocks/>
            <a:stCxn id="166" idx="3"/>
            <a:endCxn id="151" idx="7"/>
          </p:cNvCxnSpPr>
          <p:nvPr/>
        </p:nvCxnSpPr>
        <p:spPr>
          <a:xfrm flipV="1">
            <a:off x="2485670" y="5271351"/>
            <a:ext cx="1702547" cy="91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E7D525B0-AEB6-42DA-9265-ACABAA152D17}"/>
              </a:ext>
            </a:extLst>
          </p:cNvPr>
          <p:cNvCxnSpPr>
            <a:cxnSpLocks/>
          </p:cNvCxnSpPr>
          <p:nvPr/>
        </p:nvCxnSpPr>
        <p:spPr>
          <a:xfrm flipH="1">
            <a:off x="4976340" y="3912302"/>
            <a:ext cx="4546" cy="13514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E42160FE-9BD9-4B49-AC76-4ED94C142021}"/>
              </a:ext>
            </a:extLst>
          </p:cNvPr>
          <p:cNvCxnSpPr>
            <a:cxnSpLocks/>
            <a:stCxn id="128" idx="3"/>
            <a:endCxn id="72" idx="7"/>
          </p:cNvCxnSpPr>
          <p:nvPr/>
        </p:nvCxnSpPr>
        <p:spPr>
          <a:xfrm flipV="1">
            <a:off x="4613550" y="3915986"/>
            <a:ext cx="1092187" cy="57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84AE5326-7712-41AD-B5B2-1F503F179BD2}"/>
              </a:ext>
            </a:extLst>
          </p:cNvPr>
          <p:cNvCxnSpPr>
            <a:cxnSpLocks/>
          </p:cNvCxnSpPr>
          <p:nvPr/>
        </p:nvCxnSpPr>
        <p:spPr>
          <a:xfrm>
            <a:off x="5349435" y="2365948"/>
            <a:ext cx="0" cy="15678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777FC838-F04D-4C86-91AB-7A9A7841A00A}"/>
              </a:ext>
            </a:extLst>
          </p:cNvPr>
          <p:cNvCxnSpPr>
            <a:cxnSpLocks/>
            <a:stCxn id="116" idx="3"/>
          </p:cNvCxnSpPr>
          <p:nvPr/>
        </p:nvCxnSpPr>
        <p:spPr>
          <a:xfrm>
            <a:off x="4602030" y="2365948"/>
            <a:ext cx="7474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FAD6E435-DC52-493B-ADA7-F8123C286A8E}"/>
              </a:ext>
            </a:extLst>
          </p:cNvPr>
          <p:cNvSpPr txBox="1"/>
          <p:nvPr/>
        </p:nvSpPr>
        <p:spPr>
          <a:xfrm>
            <a:off x="4059954" y="1534899"/>
            <a:ext cx="721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check</a:t>
            </a:r>
          </a:p>
          <a:p>
            <a:pPr algn="ctr"/>
            <a:r>
              <a:rPr lang="en-US" dirty="0"/>
              <a:t>valve</a:t>
            </a: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039EF8C3-1A4F-4A99-9270-2F3FCA76C899}"/>
              </a:ext>
            </a:extLst>
          </p:cNvPr>
          <p:cNvGrpSpPr/>
          <p:nvPr/>
        </p:nvGrpSpPr>
        <p:grpSpPr>
          <a:xfrm>
            <a:off x="4236124" y="2117324"/>
            <a:ext cx="369332" cy="507372"/>
            <a:chOff x="7763738" y="6169342"/>
            <a:chExt cx="369332" cy="507372"/>
          </a:xfrm>
        </p:grpSpPr>
        <p:sp>
          <p:nvSpPr>
            <p:cNvPr id="116" name="Teardrop 115">
              <a:extLst>
                <a:ext uri="{FF2B5EF4-FFF2-40B4-BE49-F238E27FC236}">
                  <a16:creationId xmlns:a16="http://schemas.microsoft.com/office/drawing/2014/main" id="{BC0BD088-114B-4D83-AB45-072BDB0D6244}"/>
                </a:ext>
              </a:extLst>
            </p:cNvPr>
            <p:cNvSpPr/>
            <p:nvPr/>
          </p:nvSpPr>
          <p:spPr>
            <a:xfrm rot="13518120">
              <a:off x="7770622" y="6235787"/>
              <a:ext cx="355564" cy="369332"/>
            </a:xfrm>
            <a:prstGeom prst="teardrop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6FDEF9A-953F-4E26-BEC1-01A7352E18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14666" y="6169342"/>
              <a:ext cx="133738" cy="1298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8FF46C7A-AF5E-4D91-9179-E06037F1A99F}"/>
                </a:ext>
              </a:extLst>
            </p:cNvPr>
            <p:cNvCxnSpPr>
              <a:cxnSpLocks/>
            </p:cNvCxnSpPr>
            <p:nvPr/>
          </p:nvCxnSpPr>
          <p:spPr>
            <a:xfrm>
              <a:off x="7814666" y="6546825"/>
              <a:ext cx="133738" cy="1298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243FE062-AEF9-4B1D-AA51-20D367D3AA43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1604878" y="2375085"/>
            <a:ext cx="2580695" cy="88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F4CAA091-F020-45FC-A96F-71094ADCA73E}"/>
              </a:ext>
            </a:extLst>
          </p:cNvPr>
          <p:cNvSpPr txBox="1"/>
          <p:nvPr/>
        </p:nvSpPr>
        <p:spPr>
          <a:xfrm>
            <a:off x="2432554" y="1536745"/>
            <a:ext cx="1541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mass flow</a:t>
            </a:r>
          </a:p>
          <a:p>
            <a:pPr algn="ctr"/>
            <a:r>
              <a:rPr lang="en-US" dirty="0"/>
              <a:t>controller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230D5A76-DEDE-4445-AD8D-F3197BD8C61A}"/>
              </a:ext>
            </a:extLst>
          </p:cNvPr>
          <p:cNvGrpSpPr/>
          <p:nvPr/>
        </p:nvGrpSpPr>
        <p:grpSpPr>
          <a:xfrm>
            <a:off x="2767182" y="1561022"/>
            <a:ext cx="827401" cy="1624146"/>
            <a:chOff x="6327733" y="5561370"/>
            <a:chExt cx="827401" cy="1624146"/>
          </a:xfrm>
        </p:grpSpPr>
        <p:sp>
          <p:nvSpPr>
            <p:cNvPr id="122" name="Arc 121">
              <a:extLst>
                <a:ext uri="{FF2B5EF4-FFF2-40B4-BE49-F238E27FC236}">
                  <a16:creationId xmlns:a16="http://schemas.microsoft.com/office/drawing/2014/main" id="{FD85DEDC-FD1C-4D0C-AFCD-373EBAA75BB4}"/>
                </a:ext>
              </a:extLst>
            </p:cNvPr>
            <p:cNvSpPr/>
            <p:nvPr/>
          </p:nvSpPr>
          <p:spPr>
            <a:xfrm rot="8100000">
              <a:off x="6346285" y="5561370"/>
              <a:ext cx="789914" cy="815237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>
              <a:extLst>
                <a:ext uri="{FF2B5EF4-FFF2-40B4-BE49-F238E27FC236}">
                  <a16:creationId xmlns:a16="http://schemas.microsoft.com/office/drawing/2014/main" id="{AC899157-F3F8-4F52-9D49-62D34491B273}"/>
                </a:ext>
              </a:extLst>
            </p:cNvPr>
            <p:cNvSpPr/>
            <p:nvPr/>
          </p:nvSpPr>
          <p:spPr>
            <a:xfrm rot="13500000" flipV="1">
              <a:off x="6352283" y="6382664"/>
              <a:ext cx="778302" cy="827401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4" name="Straight Arrow Connector 123">
              <a:extLst>
                <a:ext uri="{FF2B5EF4-FFF2-40B4-BE49-F238E27FC236}">
                  <a16:creationId xmlns:a16="http://schemas.microsoft.com/office/drawing/2014/main" id="{C018C4C6-1D16-4571-9C39-429F795CAE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36601" y="6199280"/>
              <a:ext cx="209282" cy="34044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TextBox 125">
            <a:extLst>
              <a:ext uri="{FF2B5EF4-FFF2-40B4-BE49-F238E27FC236}">
                <a16:creationId xmlns:a16="http://schemas.microsoft.com/office/drawing/2014/main" id="{6CA49604-4DA6-4629-8359-89884B7ED41E}"/>
              </a:ext>
            </a:extLst>
          </p:cNvPr>
          <p:cNvSpPr txBox="1"/>
          <p:nvPr/>
        </p:nvSpPr>
        <p:spPr>
          <a:xfrm>
            <a:off x="4054146" y="3083913"/>
            <a:ext cx="721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check</a:t>
            </a:r>
          </a:p>
          <a:p>
            <a:pPr algn="ctr"/>
            <a:r>
              <a:rPr lang="en-US" dirty="0"/>
              <a:t>valve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62B57F11-1A45-457C-AECD-E94CCD351DF6}"/>
              </a:ext>
            </a:extLst>
          </p:cNvPr>
          <p:cNvGrpSpPr/>
          <p:nvPr/>
        </p:nvGrpSpPr>
        <p:grpSpPr>
          <a:xfrm>
            <a:off x="4247644" y="3673093"/>
            <a:ext cx="369332" cy="507372"/>
            <a:chOff x="7763738" y="6169342"/>
            <a:chExt cx="369332" cy="507372"/>
          </a:xfrm>
        </p:grpSpPr>
        <p:sp>
          <p:nvSpPr>
            <p:cNvPr id="128" name="Teardrop 127">
              <a:extLst>
                <a:ext uri="{FF2B5EF4-FFF2-40B4-BE49-F238E27FC236}">
                  <a16:creationId xmlns:a16="http://schemas.microsoft.com/office/drawing/2014/main" id="{6B19A166-774C-4F25-93B1-61C1C7B61C03}"/>
                </a:ext>
              </a:extLst>
            </p:cNvPr>
            <p:cNvSpPr/>
            <p:nvPr/>
          </p:nvSpPr>
          <p:spPr>
            <a:xfrm rot="13518120">
              <a:off x="7770622" y="6235787"/>
              <a:ext cx="355564" cy="369332"/>
            </a:xfrm>
            <a:prstGeom prst="teardrop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698A65D9-CD62-4340-BED5-89B5DBE705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14666" y="6169342"/>
              <a:ext cx="133738" cy="1298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ED57B1DF-5493-49E2-9DBD-48CDC08F007B}"/>
                </a:ext>
              </a:extLst>
            </p:cNvPr>
            <p:cNvCxnSpPr>
              <a:cxnSpLocks/>
            </p:cNvCxnSpPr>
            <p:nvPr/>
          </p:nvCxnSpPr>
          <p:spPr>
            <a:xfrm>
              <a:off x="7814666" y="6546825"/>
              <a:ext cx="133738" cy="1298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D7AF67A2-F888-49D1-92DD-BE9273D8E9AC}"/>
              </a:ext>
            </a:extLst>
          </p:cNvPr>
          <p:cNvSpPr txBox="1"/>
          <p:nvPr/>
        </p:nvSpPr>
        <p:spPr>
          <a:xfrm>
            <a:off x="2443700" y="3084047"/>
            <a:ext cx="1541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mass flow</a:t>
            </a:r>
          </a:p>
          <a:p>
            <a:pPr algn="ctr"/>
            <a:r>
              <a:rPr lang="en-US" dirty="0"/>
              <a:t>controller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F525A82A-6FC4-4300-A4F0-A5DB5873ED99}"/>
              </a:ext>
            </a:extLst>
          </p:cNvPr>
          <p:cNvGrpSpPr/>
          <p:nvPr/>
        </p:nvGrpSpPr>
        <p:grpSpPr>
          <a:xfrm>
            <a:off x="2778328" y="3108324"/>
            <a:ext cx="827401" cy="1624146"/>
            <a:chOff x="6327733" y="5561370"/>
            <a:chExt cx="827401" cy="1624146"/>
          </a:xfrm>
        </p:grpSpPr>
        <p:sp>
          <p:nvSpPr>
            <p:cNvPr id="140" name="Arc 139">
              <a:extLst>
                <a:ext uri="{FF2B5EF4-FFF2-40B4-BE49-F238E27FC236}">
                  <a16:creationId xmlns:a16="http://schemas.microsoft.com/office/drawing/2014/main" id="{85326189-D37B-4EC8-9C56-C827B2372D0B}"/>
                </a:ext>
              </a:extLst>
            </p:cNvPr>
            <p:cNvSpPr/>
            <p:nvPr/>
          </p:nvSpPr>
          <p:spPr>
            <a:xfrm rot="8100000">
              <a:off x="6346285" y="5561370"/>
              <a:ext cx="789914" cy="815237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F9504A29-3229-4EFC-B616-DDF7B89F43BB}"/>
                </a:ext>
              </a:extLst>
            </p:cNvPr>
            <p:cNvSpPr/>
            <p:nvPr/>
          </p:nvSpPr>
          <p:spPr>
            <a:xfrm rot="13500000" flipV="1">
              <a:off x="6352283" y="6382664"/>
              <a:ext cx="778302" cy="827401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2" name="Straight Arrow Connector 141">
              <a:extLst>
                <a:ext uri="{FF2B5EF4-FFF2-40B4-BE49-F238E27FC236}">
                  <a16:creationId xmlns:a16="http://schemas.microsoft.com/office/drawing/2014/main" id="{33EF0AA2-DC58-4485-8E99-A6B2BDC317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36601" y="6199280"/>
              <a:ext cx="209282" cy="34044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TextBox 142">
            <a:extLst>
              <a:ext uri="{FF2B5EF4-FFF2-40B4-BE49-F238E27FC236}">
                <a16:creationId xmlns:a16="http://schemas.microsoft.com/office/drawing/2014/main" id="{6C936187-1D5C-47DF-AABF-B63E3DC6A2EC}"/>
              </a:ext>
            </a:extLst>
          </p:cNvPr>
          <p:cNvSpPr txBox="1"/>
          <p:nvPr/>
        </p:nvSpPr>
        <p:spPr>
          <a:xfrm>
            <a:off x="2453973" y="4430234"/>
            <a:ext cx="1541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mass flow</a:t>
            </a:r>
          </a:p>
          <a:p>
            <a:pPr algn="ctr"/>
            <a:r>
              <a:rPr lang="en-US" dirty="0"/>
              <a:t>controller</a:t>
            </a:r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FC3AB755-4339-48F4-B480-A7A915F8C14F}"/>
              </a:ext>
            </a:extLst>
          </p:cNvPr>
          <p:cNvGrpSpPr/>
          <p:nvPr/>
        </p:nvGrpSpPr>
        <p:grpSpPr>
          <a:xfrm>
            <a:off x="2807180" y="4463054"/>
            <a:ext cx="827401" cy="1624146"/>
            <a:chOff x="6327733" y="5561370"/>
            <a:chExt cx="827401" cy="1624146"/>
          </a:xfrm>
        </p:grpSpPr>
        <p:sp>
          <p:nvSpPr>
            <p:cNvPr id="145" name="Arc 144">
              <a:extLst>
                <a:ext uri="{FF2B5EF4-FFF2-40B4-BE49-F238E27FC236}">
                  <a16:creationId xmlns:a16="http://schemas.microsoft.com/office/drawing/2014/main" id="{02E2C1BA-45C8-427F-88F9-D99418CA1808}"/>
                </a:ext>
              </a:extLst>
            </p:cNvPr>
            <p:cNvSpPr/>
            <p:nvPr/>
          </p:nvSpPr>
          <p:spPr>
            <a:xfrm rot="8100000">
              <a:off x="6346285" y="5561370"/>
              <a:ext cx="789914" cy="815237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Arc 145">
              <a:extLst>
                <a:ext uri="{FF2B5EF4-FFF2-40B4-BE49-F238E27FC236}">
                  <a16:creationId xmlns:a16="http://schemas.microsoft.com/office/drawing/2014/main" id="{31522CCB-C130-42E0-AF0C-5D11186A453F}"/>
                </a:ext>
              </a:extLst>
            </p:cNvPr>
            <p:cNvSpPr/>
            <p:nvPr/>
          </p:nvSpPr>
          <p:spPr>
            <a:xfrm rot="13500000" flipV="1">
              <a:off x="6352283" y="6382664"/>
              <a:ext cx="778302" cy="827401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Arrow Connector 146">
              <a:extLst>
                <a:ext uri="{FF2B5EF4-FFF2-40B4-BE49-F238E27FC236}">
                  <a16:creationId xmlns:a16="http://schemas.microsoft.com/office/drawing/2014/main" id="{974F3C4D-F3E8-4D0F-8274-B2BDD15015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36601" y="6199280"/>
              <a:ext cx="209282" cy="34044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C93FAA1F-5866-45E6-8FE3-F116860D19A4}"/>
              </a:ext>
            </a:extLst>
          </p:cNvPr>
          <p:cNvCxnSpPr>
            <a:cxnSpLocks/>
          </p:cNvCxnSpPr>
          <p:nvPr/>
        </p:nvCxnSpPr>
        <p:spPr>
          <a:xfrm flipV="1">
            <a:off x="4635370" y="5263732"/>
            <a:ext cx="340970" cy="65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>
            <a:extLst>
              <a:ext uri="{FF2B5EF4-FFF2-40B4-BE49-F238E27FC236}">
                <a16:creationId xmlns:a16="http://schemas.microsoft.com/office/drawing/2014/main" id="{83954340-2FA1-4952-B5E5-2B2E28071DAE}"/>
              </a:ext>
            </a:extLst>
          </p:cNvPr>
          <p:cNvSpPr txBox="1"/>
          <p:nvPr/>
        </p:nvSpPr>
        <p:spPr>
          <a:xfrm>
            <a:off x="4066365" y="4427543"/>
            <a:ext cx="721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check</a:t>
            </a:r>
          </a:p>
          <a:p>
            <a:pPr algn="ctr"/>
            <a:r>
              <a:rPr lang="en-US" dirty="0"/>
              <a:t>valve</a:t>
            </a:r>
          </a:p>
        </p:txBody>
      </p: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E3EB5C8-8A63-4A65-A591-33AC21DE5270}"/>
              </a:ext>
            </a:extLst>
          </p:cNvPr>
          <p:cNvGrpSpPr/>
          <p:nvPr/>
        </p:nvGrpSpPr>
        <p:grpSpPr>
          <a:xfrm>
            <a:off x="4259863" y="5016723"/>
            <a:ext cx="369332" cy="507372"/>
            <a:chOff x="7763738" y="6169342"/>
            <a:chExt cx="369332" cy="507372"/>
          </a:xfrm>
        </p:grpSpPr>
        <p:sp>
          <p:nvSpPr>
            <p:cNvPr id="151" name="Teardrop 150">
              <a:extLst>
                <a:ext uri="{FF2B5EF4-FFF2-40B4-BE49-F238E27FC236}">
                  <a16:creationId xmlns:a16="http://schemas.microsoft.com/office/drawing/2014/main" id="{E31ADDCB-7686-400C-808A-A51659043F2C}"/>
                </a:ext>
              </a:extLst>
            </p:cNvPr>
            <p:cNvSpPr/>
            <p:nvPr/>
          </p:nvSpPr>
          <p:spPr>
            <a:xfrm rot="13518120">
              <a:off x="7770622" y="6235787"/>
              <a:ext cx="355564" cy="369332"/>
            </a:xfrm>
            <a:prstGeom prst="teardrop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970F7CF1-E055-4172-9583-5CA6D3D5E7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14666" y="6169342"/>
              <a:ext cx="133738" cy="1298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F0D074E2-4CD2-4301-8D4B-EADCE4C11BDF}"/>
                </a:ext>
              </a:extLst>
            </p:cNvPr>
            <p:cNvCxnSpPr>
              <a:cxnSpLocks/>
            </p:cNvCxnSpPr>
            <p:nvPr/>
          </p:nvCxnSpPr>
          <p:spPr>
            <a:xfrm>
              <a:off x="7814666" y="6546825"/>
              <a:ext cx="133738" cy="1298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932F6249-6E6C-45E1-BEFF-359DFEE0C839}"/>
              </a:ext>
            </a:extLst>
          </p:cNvPr>
          <p:cNvGrpSpPr/>
          <p:nvPr/>
        </p:nvGrpSpPr>
        <p:grpSpPr>
          <a:xfrm>
            <a:off x="2130106" y="4957326"/>
            <a:ext cx="355564" cy="507834"/>
            <a:chOff x="3056091" y="2873286"/>
            <a:chExt cx="355564" cy="507834"/>
          </a:xfrm>
        </p:grpSpPr>
        <p:sp>
          <p:nvSpPr>
            <p:cNvPr id="165" name="Flowchart: Collate 164">
              <a:extLst>
                <a:ext uri="{FF2B5EF4-FFF2-40B4-BE49-F238E27FC236}">
                  <a16:creationId xmlns:a16="http://schemas.microsoft.com/office/drawing/2014/main" id="{6CD81746-D1F6-4F81-A1B0-15F950353C2E}"/>
                </a:ext>
              </a:extLst>
            </p:cNvPr>
            <p:cNvSpPr/>
            <p:nvPr/>
          </p:nvSpPr>
          <p:spPr>
            <a:xfrm>
              <a:off x="3056091" y="3011788"/>
              <a:ext cx="355564" cy="369332"/>
            </a:xfrm>
            <a:prstGeom prst="flowChartCollat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D8CCD0F3-1DA4-4E85-B956-9BCF4CDB5E62}"/>
                </a:ext>
              </a:extLst>
            </p:cNvPr>
            <p:cNvSpPr/>
            <p:nvPr/>
          </p:nvSpPr>
          <p:spPr>
            <a:xfrm>
              <a:off x="3056091" y="3011788"/>
              <a:ext cx="355564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503F9838-0761-432F-9DE5-0E6AD6E7EA22}"/>
                </a:ext>
              </a:extLst>
            </p:cNvPr>
            <p:cNvCxnSpPr/>
            <p:nvPr/>
          </p:nvCxnSpPr>
          <p:spPr>
            <a:xfrm>
              <a:off x="3233873" y="2873286"/>
              <a:ext cx="0" cy="1385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CBA850F1-78DC-41F0-BB71-534633EB11D5}"/>
                </a:ext>
              </a:extLst>
            </p:cNvPr>
            <p:cNvCxnSpPr/>
            <p:nvPr/>
          </p:nvCxnSpPr>
          <p:spPr>
            <a:xfrm>
              <a:off x="3099194" y="2873286"/>
              <a:ext cx="2693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B976016B-DB0C-4CA3-AC13-749DD3D365C5}"/>
              </a:ext>
            </a:extLst>
          </p:cNvPr>
          <p:cNvCxnSpPr>
            <a:cxnSpLocks/>
          </p:cNvCxnSpPr>
          <p:nvPr/>
        </p:nvCxnSpPr>
        <p:spPr>
          <a:xfrm>
            <a:off x="1775367" y="4127773"/>
            <a:ext cx="0" cy="11087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E6AA9DB1-BED9-45EC-8110-5F3F6E722546}"/>
              </a:ext>
            </a:extLst>
          </p:cNvPr>
          <p:cNvCxnSpPr>
            <a:cxnSpLocks/>
          </p:cNvCxnSpPr>
          <p:nvPr/>
        </p:nvCxnSpPr>
        <p:spPr>
          <a:xfrm>
            <a:off x="2307888" y="5465160"/>
            <a:ext cx="0" cy="9357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>
            <a:extLst>
              <a:ext uri="{FF2B5EF4-FFF2-40B4-BE49-F238E27FC236}">
                <a16:creationId xmlns:a16="http://schemas.microsoft.com/office/drawing/2014/main" id="{FD219632-3459-4F1D-BBBA-53B0B516D7BD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1604878" y="2374603"/>
            <a:ext cx="354739" cy="4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3F8D8B55-AB10-45E9-B9CB-BD8D24EF2FF2}"/>
              </a:ext>
            </a:extLst>
          </p:cNvPr>
          <p:cNvCxnSpPr>
            <a:cxnSpLocks/>
          </p:cNvCxnSpPr>
          <p:nvPr/>
        </p:nvCxnSpPr>
        <p:spPr>
          <a:xfrm>
            <a:off x="1242846" y="3937154"/>
            <a:ext cx="35473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DA801E79-00D5-4502-A594-A1C55545EB0E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1529699" y="5280494"/>
            <a:ext cx="57917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E9B9220-754A-4766-B75E-126EABEDE515}"/>
              </a:ext>
            </a:extLst>
          </p:cNvPr>
          <p:cNvCxnSpPr>
            <a:cxnSpLocks/>
          </p:cNvCxnSpPr>
          <p:nvPr/>
        </p:nvCxnSpPr>
        <p:spPr>
          <a:xfrm flipH="1">
            <a:off x="1775367" y="5339254"/>
            <a:ext cx="1150" cy="10616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>
            <a:extLst>
              <a:ext uri="{FF2B5EF4-FFF2-40B4-BE49-F238E27FC236}">
                <a16:creationId xmlns:a16="http://schemas.microsoft.com/office/drawing/2014/main" id="{D47F3B4E-B5DC-415A-9AA9-E242C736AEC4}"/>
              </a:ext>
            </a:extLst>
          </p:cNvPr>
          <p:cNvSpPr txBox="1"/>
          <p:nvPr/>
        </p:nvSpPr>
        <p:spPr>
          <a:xfrm>
            <a:off x="6180966" y="2694369"/>
            <a:ext cx="10786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isolation/</a:t>
            </a:r>
          </a:p>
          <a:p>
            <a:pPr algn="ctr"/>
            <a:r>
              <a:rPr lang="en-US" dirty="0"/>
              <a:t>bypass</a:t>
            </a:r>
          </a:p>
          <a:p>
            <a:pPr algn="ctr"/>
            <a:r>
              <a:rPr lang="en-US" dirty="0"/>
              <a:t>valve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71A84CC8-7721-7FE3-40BA-A99D647F3D27}"/>
              </a:ext>
            </a:extLst>
          </p:cNvPr>
          <p:cNvSpPr/>
          <p:nvPr/>
        </p:nvSpPr>
        <p:spPr>
          <a:xfrm rot="16200000">
            <a:off x="4047823" y="-1797379"/>
            <a:ext cx="525936" cy="5746455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B0F83B2-1228-DFCD-6730-1CC23DD9E9AC}"/>
              </a:ext>
            </a:extLst>
          </p:cNvPr>
          <p:cNvSpPr txBox="1"/>
          <p:nvPr/>
        </p:nvSpPr>
        <p:spPr>
          <a:xfrm>
            <a:off x="2813212" y="177750"/>
            <a:ext cx="2939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building’s exterior exhaust + sensor monitoring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87403C5A-1644-544F-0EDB-B7FDF252269E}"/>
              </a:ext>
            </a:extLst>
          </p:cNvPr>
          <p:cNvCxnSpPr>
            <a:cxnSpLocks/>
          </p:cNvCxnSpPr>
          <p:nvPr/>
        </p:nvCxnSpPr>
        <p:spPr>
          <a:xfrm flipH="1" flipV="1">
            <a:off x="4306695" y="810022"/>
            <a:ext cx="8194" cy="2558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86CF7BA-14A8-10CA-4100-97BCDB88072B}"/>
              </a:ext>
            </a:extLst>
          </p:cNvPr>
          <p:cNvSpPr txBox="1"/>
          <p:nvPr/>
        </p:nvSpPr>
        <p:spPr>
          <a:xfrm>
            <a:off x="5487369" y="6457247"/>
            <a:ext cx="6991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*depending on design, may also need exterior exhaust and additional sensor monitoring</a:t>
            </a:r>
          </a:p>
        </p:txBody>
      </p:sp>
    </p:spTree>
    <p:extLst>
      <p:ext uri="{BB962C8B-B14F-4D97-AF65-F5344CB8AC3E}">
        <p14:creationId xmlns:p14="http://schemas.microsoft.com/office/powerpoint/2010/main" val="883846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63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Hoyt</dc:creator>
  <cp:lastModifiedBy>Amanda Hoyt</cp:lastModifiedBy>
  <cp:revision>16</cp:revision>
  <dcterms:created xsi:type="dcterms:W3CDTF">2022-04-19T20:12:36Z</dcterms:created>
  <dcterms:modified xsi:type="dcterms:W3CDTF">2022-07-26T19:11:14Z</dcterms:modified>
</cp:coreProperties>
</file>